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2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63A89-7F0D-4327-BA1B-E21C541594D8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ACA7D-A46D-4334-9B1B-AE3FD398A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3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2B5C6-F101-4CC4-86D8-1E7F6DC592D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343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A3D5BE2-70F5-43FA-91D8-580B1B68DA46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05DEE84-565F-4F90-AEF0-941D0170DA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4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Shorter life span due to spread of disease</a:t>
            </a:r>
          </a:p>
          <a:p>
            <a:r>
              <a:rPr lang="en-US" dirty="0" smtClean="0"/>
              <a:t>½ people did not live until 20</a:t>
            </a:r>
          </a:p>
          <a:p>
            <a:r>
              <a:rPr lang="en-US" dirty="0" smtClean="0"/>
              <a:t>Few people had grandparents unlike New England Colonies</a:t>
            </a:r>
          </a:p>
          <a:p>
            <a:r>
              <a:rPr lang="en-US" dirty="0" smtClean="0"/>
              <a:t>Tobacco exhausted land, -&gt; people move west -&gt; Native American land -&gt; conflict</a:t>
            </a:r>
          </a:p>
          <a:p>
            <a:r>
              <a:rPr lang="en-US" dirty="0" smtClean="0"/>
              <a:t>More tobacco = more land</a:t>
            </a:r>
          </a:p>
          <a:p>
            <a:pPr lvl="1"/>
            <a:r>
              <a:rPr lang="en-US" b="1" i="1" u="sng" dirty="0" smtClean="0"/>
              <a:t>Indentured Servants</a:t>
            </a:r>
          </a:p>
          <a:p>
            <a:pPr lvl="2"/>
            <a:r>
              <a:rPr lang="en-US" dirty="0" smtClean="0"/>
              <a:t>Paid passage in exchange for several years service</a:t>
            </a:r>
          </a:p>
          <a:p>
            <a:pPr lvl="1"/>
            <a:r>
              <a:rPr lang="en-US" b="1" i="1" u="sng" dirty="0" smtClean="0"/>
              <a:t>Headright System</a:t>
            </a:r>
          </a:p>
          <a:p>
            <a:pPr lvl="2"/>
            <a:r>
              <a:rPr lang="en-US" dirty="0" smtClean="0"/>
              <a:t>50 acres of land to whoever (plantation owner) pays the passage of an immigrant (indentured servant)</a:t>
            </a:r>
          </a:p>
          <a:p>
            <a:pPr lvl="2"/>
            <a:r>
              <a:rPr lang="en-US" dirty="0" smtClean="0"/>
              <a:t>Who does this benefit? Why?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in Chesapeake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4" y="255757"/>
            <a:ext cx="6230652" cy="6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u="sng" dirty="0" smtClean="0"/>
              <a:t>Event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Bacon’s crew goes on a killing spree of Natives, burns down Jamestown </a:t>
            </a:r>
          </a:p>
          <a:p>
            <a:pPr>
              <a:lnSpc>
                <a:spcPct val="90000"/>
              </a:lnSpc>
            </a:pPr>
            <a:r>
              <a:rPr lang="en-US" sz="2800" u="sng" dirty="0" smtClean="0"/>
              <a:t>Causes</a:t>
            </a:r>
            <a:endParaRPr 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More and more settlers didn’t have land (indentured servants, immigrants from Headright system)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Governor William Berkeley too friendly Native Americans, angers settlers</a:t>
            </a:r>
            <a:endParaRPr lang="en-US" sz="2400" u="sng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u="sng" dirty="0" smtClean="0"/>
              <a:t>Effects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i="1" u="sng" dirty="0" smtClean="0"/>
              <a:t>A new labor force- slaves from Africa.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 smtClean="0"/>
              <a:t>Why?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Significance: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Shows class tensions between rich and poor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Bacon’s Rebellion (Virginia)</a:t>
            </a:r>
          </a:p>
        </p:txBody>
      </p:sp>
      <p:pic>
        <p:nvPicPr>
          <p:cNvPr id="2050" name="Picture 2" descr="http://ts3.mm.bing.net/th?id=H.4622639801566150&amp;pid=1.7&amp;w=107&amp;h=148&amp;c=7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924"/>
            <a:ext cx="1981200" cy="27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 of the journey on the </a:t>
            </a:r>
            <a:r>
              <a:rPr lang="en-US" b="1" i="1" u="sng" smtClean="0"/>
              <a:t>triangular trade</a:t>
            </a:r>
          </a:p>
          <a:p>
            <a:pPr eaLnBrk="1" hangingPunct="1"/>
            <a:r>
              <a:rPr lang="en-US" smtClean="0"/>
              <a:t>20% of captives died on this part of the journey</a:t>
            </a:r>
          </a:p>
          <a:p>
            <a:pPr eaLnBrk="1" hangingPunct="1"/>
            <a:r>
              <a:rPr lang="en-US" smtClean="0"/>
              <a:t>Tight living quarters</a:t>
            </a: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Middle Passage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762375"/>
            <a:ext cx="47625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286000"/>
            <a:ext cx="63627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914400"/>
            <a:ext cx="7924800" cy="578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517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6" dur="1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1" dur="1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 smtClean="0"/>
              <a:t>Rebellions did occur, although not frequently</a:t>
            </a:r>
          </a:p>
          <a:p>
            <a:pPr lvl="1" eaLnBrk="1" hangingPunct="1"/>
            <a:r>
              <a:rPr lang="en-US" dirty="0" smtClean="0"/>
              <a:t>Why?</a:t>
            </a:r>
          </a:p>
          <a:p>
            <a:pPr eaLnBrk="1" hangingPunct="1"/>
            <a:r>
              <a:rPr lang="en-US" dirty="0" smtClean="0"/>
              <a:t>“s</a:t>
            </a:r>
            <a:r>
              <a:rPr lang="en-US" dirty="0" smtClean="0"/>
              <a:t>lave codes”</a:t>
            </a:r>
          </a:p>
          <a:p>
            <a:pPr lvl="1"/>
            <a:r>
              <a:rPr lang="en-US" dirty="0" smtClean="0"/>
              <a:t>Made blacks </a:t>
            </a:r>
            <a:r>
              <a:rPr lang="en-US" i="1" dirty="0" smtClean="0"/>
              <a:t>and their children </a:t>
            </a:r>
            <a:r>
              <a:rPr lang="en-US" dirty="0" smtClean="0"/>
              <a:t>the property for life of their white masters</a:t>
            </a:r>
          </a:p>
          <a:p>
            <a:pPr lvl="2"/>
            <a:r>
              <a:rPr lang="en-US" dirty="0" smtClean="0"/>
              <a:t>It became illegal to teach slaves to read and write</a:t>
            </a:r>
            <a:endParaRPr lang="en-US" dirty="0" smtClean="0"/>
          </a:p>
          <a:p>
            <a:pPr eaLnBrk="1" hangingPunct="1"/>
            <a:r>
              <a:rPr lang="en-US" dirty="0" smtClean="0"/>
              <a:t>Slavery might have began for economic reasons in late 1600’s</a:t>
            </a:r>
          </a:p>
          <a:p>
            <a:pPr lvl="1"/>
            <a:r>
              <a:rPr lang="en-US" dirty="0" smtClean="0"/>
              <a:t>By the end of 17</a:t>
            </a:r>
            <a:r>
              <a:rPr lang="en-US" baseline="30000" dirty="0" smtClean="0"/>
              <a:t>th</a:t>
            </a:r>
            <a:r>
              <a:rPr lang="en-US" dirty="0" smtClean="0"/>
              <a:t> century, it was clear that racial discrimination also powerfully molded the American slave system.</a:t>
            </a:r>
          </a:p>
          <a:p>
            <a:pPr lvl="1"/>
            <a:r>
              <a:rPr lang="en-US" dirty="0" smtClean="0"/>
              <a:t>The boundary of freedom ran along the color line.</a:t>
            </a:r>
          </a:p>
          <a:p>
            <a:pPr lvl="2"/>
            <a:r>
              <a:rPr lang="en-US" dirty="0" smtClean="0"/>
              <a:t>Example: </a:t>
            </a:r>
            <a:r>
              <a:rPr lang="en-US" i="1" dirty="0" smtClean="0"/>
              <a:t>Plessy v. Ferguson </a:t>
            </a:r>
            <a:r>
              <a:rPr lang="en-US" dirty="0" smtClean="0"/>
              <a:t>Supreme Court decision</a:t>
            </a:r>
            <a:endParaRPr lang="en-US" dirty="0" smtClean="0"/>
          </a:p>
          <a:p>
            <a:pPr eaLnBrk="1" hangingPunct="1"/>
            <a:r>
              <a:rPr lang="en-US" dirty="0" smtClean="0"/>
              <a:t>*****No slave revolt in history matched the scale of Bacon’s Rebellion****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Africans in America </a:t>
            </a:r>
            <a:r>
              <a:rPr lang="en-US" dirty="0" err="1" smtClean="0"/>
              <a:t>Contd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Towns = more families living closer</a:t>
            </a:r>
          </a:p>
          <a:p>
            <a:pPr lvl="1"/>
            <a:r>
              <a:rPr lang="en-US" dirty="0" smtClean="0"/>
              <a:t>Education is of great importance; 50 families = mandated schools</a:t>
            </a:r>
          </a:p>
          <a:p>
            <a:r>
              <a:rPr lang="en-US" dirty="0" smtClean="0"/>
              <a:t>Clean water and cool temperature slowed the spread of killer diseases</a:t>
            </a:r>
          </a:p>
          <a:p>
            <a:pPr lvl="1"/>
            <a:r>
              <a:rPr lang="en-US" dirty="0" smtClean="0"/>
              <a:t>Life expectancy is higher, immigrants </a:t>
            </a:r>
            <a:r>
              <a:rPr lang="en-US" i="1" dirty="0" smtClean="0"/>
              <a:t>added</a:t>
            </a:r>
            <a:r>
              <a:rPr lang="en-US" dirty="0" smtClean="0"/>
              <a:t> 10 years to their lives</a:t>
            </a:r>
          </a:p>
          <a:p>
            <a:pPr lvl="2"/>
            <a:r>
              <a:rPr lang="en-US" dirty="0" smtClean="0"/>
              <a:t>Longer life expectancy = closer-knit families</a:t>
            </a:r>
          </a:p>
          <a:p>
            <a:pPr lvl="2"/>
            <a:r>
              <a:rPr lang="en-US" dirty="0" smtClean="0"/>
              <a:t>Population increased from procreation, not just immigration</a:t>
            </a:r>
          </a:p>
          <a:p>
            <a:r>
              <a:rPr lang="en-US" dirty="0" smtClean="0"/>
              <a:t>Women gave up property rights when marries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New England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8458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b="1" i="1" u="sng" dirty="0" smtClean="0">
                <a:latin typeface="Times New Roman" pitchFamily="18" charset="0"/>
                <a:cs typeface="Times New Roman" pitchFamily="18" charset="0"/>
              </a:rPr>
              <a:t>Half Way Covenant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increased membership, but sacrificed religious purity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Increase in membership separates “elect” from members of society</a:t>
            </a:r>
          </a:p>
          <a:p>
            <a:pPr eaLnBrk="1" hangingPunct="1">
              <a:lnSpc>
                <a:spcPct val="90000"/>
              </a:lnSpc>
            </a:pPr>
            <a:endParaRPr lang="en-US" sz="2800" u="sng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Salem Witch Trials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Most of the accused were from merchant class making $; accusers were mostly farmers 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Illustrates tensions between rich and poor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Half-way covenant and the Salem Witch Trials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3618" y="152400"/>
            <a:ext cx="43037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441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 Comments? Suggestions?</a:t>
            </a:r>
          </a:p>
          <a:p>
            <a:r>
              <a:rPr lang="en-US" dirty="0" smtClean="0"/>
              <a:t>Please visit APUSHReview.com!</a:t>
            </a:r>
          </a:p>
          <a:p>
            <a:r>
              <a:rPr lang="en-US" dirty="0" smtClean="0"/>
              <a:t>Good luck!</a:t>
            </a:r>
          </a:p>
          <a:p>
            <a:r>
              <a:rPr lang="en-US" dirty="0" smtClean="0"/>
              <a:t>You know you love……..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It!</a:t>
            </a:r>
            <a:endParaRPr lang="en-US" dirty="0"/>
          </a:p>
        </p:txBody>
      </p:sp>
      <p:pic>
        <p:nvPicPr>
          <p:cNvPr id="3074" name="Picture 2" descr="http://ts1.mm.bing.net/th?id=H.4508827464695816&amp;pid=1.7&amp;w=210&amp;h=59&amp;c=7&amp;r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35" y="3886200"/>
            <a:ext cx="705172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79</TotalTime>
  <Words>420</Words>
  <Application>Microsoft Office PowerPoint</Application>
  <PresentationFormat>On-screen Show (4:3)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Lucida Sans Unicode</vt:lpstr>
      <vt:lpstr>Times New Roman</vt:lpstr>
      <vt:lpstr>Verdana</vt:lpstr>
      <vt:lpstr>Wingdings 2</vt:lpstr>
      <vt:lpstr>Wingdings 3</vt:lpstr>
      <vt:lpstr>Concourse</vt:lpstr>
      <vt:lpstr>Chapter 4</vt:lpstr>
      <vt:lpstr>Life in Chesapeake</vt:lpstr>
      <vt:lpstr>Bacon’s Rebellion (Virginia)</vt:lpstr>
      <vt:lpstr>Middle Passage</vt:lpstr>
      <vt:lpstr>Africans in America Contd:</vt:lpstr>
      <vt:lpstr>The New England Family</vt:lpstr>
      <vt:lpstr>The Half-way covenant and the Salem Witch Trials</vt:lpstr>
      <vt:lpstr>That’s 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Adam Norris</dc:creator>
  <cp:lastModifiedBy>Matthew Cirbo</cp:lastModifiedBy>
  <cp:revision>8</cp:revision>
  <dcterms:created xsi:type="dcterms:W3CDTF">2013-01-04T13:54:20Z</dcterms:created>
  <dcterms:modified xsi:type="dcterms:W3CDTF">2015-08-31T18:53:39Z</dcterms:modified>
</cp:coreProperties>
</file>